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5530" cy="4280344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482"/>
        <p:guide pos="95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574" y="1143000"/>
            <a:ext cx="218285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6980" y="5707289"/>
            <a:ext cx="24334354" cy="160433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7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76980" y="22222475"/>
            <a:ext cx="24334354" cy="919008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45" spc="200"/>
            </a:lvl1pPr>
            <a:lvl2pPr marL="1513840" indent="0" algn="ctr">
              <a:buNone/>
              <a:defRPr sz="6625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2405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720" indent="0" algn="ctr">
              <a:buNone/>
              <a:defRPr sz="53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10840" y="4830973"/>
            <a:ext cx="27248755" cy="342212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6980" y="15504053"/>
            <a:ext cx="24334354" cy="635890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6980" y="22222475"/>
            <a:ext cx="24334354" cy="294352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4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10840" y="9302432"/>
            <a:ext cx="27239815" cy="2970486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43754" y="24020047"/>
            <a:ext cx="19292261" cy="47860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7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3754" y="28806080"/>
            <a:ext cx="19292261" cy="541518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38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10840" y="9369840"/>
            <a:ext cx="12855548" cy="2963745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21927" y="9369840"/>
            <a:ext cx="12855548" cy="2963745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10840" y="8920448"/>
            <a:ext cx="13266782" cy="238178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10840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85238" y="8873817"/>
            <a:ext cx="13266782" cy="238178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85238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10840" y="9706885"/>
            <a:ext cx="12995300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69949" y="9706885"/>
            <a:ext cx="12980706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416079" y="5707289"/>
            <a:ext cx="2592565" cy="3139008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70730" y="5707289"/>
            <a:ext cx="22769875" cy="31390089"/>
          </a:xfrm>
        </p:spPr>
        <p:txBody>
          <a:bodyPr vert="eaVert" lIns="46800" tIns="46800" rIns="46800" bIns="46800"/>
          <a:lstStyle>
            <a:lvl1pPr marL="756920" indent="-756920">
              <a:spcAft>
                <a:spcPts val="1000"/>
              </a:spcAft>
              <a:defRPr spc="300"/>
            </a:lvl1pPr>
            <a:lvl2pPr marL="2270760" indent="-756920">
              <a:defRPr spc="300"/>
            </a:lvl2pPr>
            <a:lvl3pPr marL="3784600" indent="-756920">
              <a:defRPr spc="300"/>
            </a:lvl3pPr>
            <a:lvl4pPr marL="5298440" indent="-756920">
              <a:defRPr spc="300"/>
            </a:lvl4pPr>
            <a:lvl5pPr marL="6812280" indent="-7569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510840" y="3797369"/>
            <a:ext cx="27239815" cy="44040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510840" y="9302432"/>
            <a:ext cx="27239815" cy="2970486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519780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221263" y="39411751"/>
            <a:ext cx="9833868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2045745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fontAlgn="auto" latinLnBrk="0" hangingPunct="1">
        <a:lnSpc>
          <a:spcPct val="100000"/>
        </a:lnSpc>
        <a:spcBef>
          <a:spcPct val="0"/>
        </a:spcBef>
        <a:buNone/>
        <a:defRPr sz="1192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7076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9555" algn="l"/>
          <a:tab pos="5329555" algn="l"/>
          <a:tab pos="5329555" algn="l"/>
          <a:tab pos="5329555" algn="l"/>
        </a:tabLst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460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844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1228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933575" y="3132455"/>
            <a:ext cx="3454400" cy="3389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>
                <a:solidFill>
                  <a:schemeClr val="tx1"/>
                </a:solidFill>
              </a:rPr>
              <a:t>单位</a:t>
            </a:r>
            <a:r>
              <a:rPr lang="en-US" altLang="zh-CN" sz="6600">
                <a:solidFill>
                  <a:schemeClr val="tx1"/>
                </a:solidFill>
              </a:rPr>
              <a:t>logo</a:t>
            </a:r>
            <a:endParaRPr lang="en-US" altLang="zh-CN" sz="66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09208" y="4408805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姓名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09208" y="524637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邮箱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9208" y="6083935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单位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58463" y="2392680"/>
            <a:ext cx="912749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500" b="1">
                <a:solidFill>
                  <a:schemeClr val="bg1"/>
                </a:solidFill>
              </a:rPr>
              <a:t>墙报题目</a:t>
            </a:r>
            <a:endParaRPr lang="zh-CN" altLang="en-US" sz="12500" b="1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13610" y="9044940"/>
            <a:ext cx="10708640" cy="1413510"/>
            <a:chOff x="3486" y="14244"/>
            <a:chExt cx="16864" cy="2226"/>
          </a:xfrm>
        </p:grpSpPr>
        <p:pic>
          <p:nvPicPr>
            <p:cNvPr id="5" name="图片 4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" y="14244"/>
              <a:ext cx="16864" cy="222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871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摘　要</a:t>
              </a:r>
              <a:endParaRPr lang="zh-CN" altLang="en-US" sz="70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3610" y="23366095"/>
            <a:ext cx="10708640" cy="1413510"/>
            <a:chOff x="3486" y="40301"/>
            <a:chExt cx="16864" cy="2226"/>
          </a:xfrm>
        </p:grpSpPr>
        <p:pic>
          <p:nvPicPr>
            <p:cNvPr id="13" name="图片 12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" y="40301"/>
              <a:ext cx="16864" cy="222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871" y="40495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内容</a:t>
              </a:r>
              <a:endParaRPr lang="zh-CN" altLang="en-US" sz="7000" b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03345" y="28790265"/>
            <a:ext cx="10708640" cy="1413510"/>
            <a:chOff x="25907" y="45339"/>
            <a:chExt cx="16864" cy="2226"/>
          </a:xfrm>
        </p:grpSpPr>
        <p:pic>
          <p:nvPicPr>
            <p:cNvPr id="14" name="图片 13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7" y="45339"/>
              <a:ext cx="16864" cy="222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0292" y="45533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总结与</a:t>
              </a:r>
              <a:r>
                <a:rPr lang="zh-CN" altLang="en-US" sz="7000" b="1"/>
                <a:t>展望</a:t>
              </a:r>
              <a:endParaRPr lang="zh-CN" altLang="en-US" sz="7000" b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603345" y="9044940"/>
            <a:ext cx="10708640" cy="1413510"/>
            <a:chOff x="25907" y="14244"/>
            <a:chExt cx="16864" cy="2226"/>
          </a:xfrm>
        </p:grpSpPr>
        <p:pic>
          <p:nvPicPr>
            <p:cNvPr id="12" name="图片 11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7" y="14244"/>
              <a:ext cx="16864" cy="222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0292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成果</a:t>
              </a:r>
              <a:endParaRPr lang="zh-CN" altLang="en-US" sz="7000" b="1"/>
            </a:p>
          </p:txBody>
        </p:sp>
      </p:grpSp>
      <p:sp>
        <p:nvSpPr>
          <p:cNvPr id="2053" name="Text Box 9"/>
          <p:cNvSpPr txBox="1"/>
          <p:nvPr/>
        </p:nvSpPr>
        <p:spPr>
          <a:xfrm>
            <a:off x="2213610" y="10810875"/>
            <a:ext cx="10708640" cy="1236916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简要阐明研究的背景和目的、需解决的问题、取得的成果等。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2340610" y="25302210"/>
            <a:ext cx="10708640" cy="1500060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主要的研究方法和实验设计等。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6603345" y="10810875"/>
            <a:ext cx="10708640" cy="1763268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研究结果，对结果的分析和讨论，研究的主要贡献等。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6603345" y="30575885"/>
            <a:ext cx="10708640" cy="972693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noAutofit/>
          </a:bodyPr>
          <a:p>
            <a:pPr defTabSz="603250">
              <a:lnSpc>
                <a:spcPct val="95000"/>
              </a:lnSpc>
            </a:pPr>
            <a:r>
              <a:rPr lang="en-US" altLang="zh-CN" sz="6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endParaRPr lang="en-US" altLang="zh-CN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>宽屏</PresentationFormat>
  <Paragraphs>72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</cp:lastModifiedBy>
  <cp:revision>164</cp:revision>
  <dcterms:created xsi:type="dcterms:W3CDTF">2019-06-19T02:08:00Z</dcterms:created>
  <dcterms:modified xsi:type="dcterms:W3CDTF">2026-03-27T12:02:22Z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EFBBB46E461749A0A5E6850CD667AC16_13</vt:lpwstr>
  </property>
</Properties>
</file>